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57" r:id="rId7"/>
    <p:sldId id="262" r:id="rId8"/>
    <p:sldId id="260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>
        <p:scale>
          <a:sx n="75" d="100"/>
          <a:sy n="75" d="100"/>
        </p:scale>
        <p:origin x="74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4CBA-3A98-4134-B5FA-0B752B264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45E6A-ADB5-472D-833D-4092C7A7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9A55-5E9F-4D49-8E97-0A038DAA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C3AA9-F8DE-4DD1-8003-8BC610FC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4A8FC-A28B-4607-9B97-9D566DD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D8A3-1DB9-4E5F-8020-90462085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1EECA-2292-4B89-A060-3C069928A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B65B-2EC5-41BE-A266-D2AD69C5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DDB7-C19A-4BCB-B9F6-BC7751C7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16ED-08B9-42CE-9E87-3584160B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9112E-0621-4B39-BBE2-4EE172BE8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170-46F2-40C2-A032-62ED8C071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F28E9-2510-4A04-91CD-CE0BFD7C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50858-EEAC-4191-8375-44470B3D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7757-4578-4861-8DE0-07FAEFB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729C-BCFE-4F32-B7D3-8AFFACE3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843-25FF-4C3D-AA52-F0C9E733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A9B20-77CA-48A4-9602-35444316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E3AD6-995B-4ABF-9DF9-905A4614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6C017-A4B2-4A36-93AA-19372CFE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CD7C-93A9-4E83-957B-F73BF946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1DE7C-5CB9-4D3D-8528-FA9F7398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C6B7-ED19-45CF-A363-E101E73C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9372-4D67-43A3-8A85-3154FAED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3FB8B-B3FE-43BF-BD74-5959B687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184-20C2-406B-862C-A862EBD5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7B6C1-7FD8-48D9-9AB5-179480060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6ECA3-04EA-4E61-8212-9FB9B842F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14A16-B9A5-4311-AC40-5CBA7B1E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D8998-CED5-43CC-A868-58EEBBF0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5F2A3-76BB-46C6-AD5B-20AB49D6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6D59-2B7C-4590-A772-BC36321C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BBAE-E2D4-44FD-B76E-B053694AA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FBCD3-F593-4964-A975-875C793DD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6D5C3-85D6-43E0-9AB5-8A69C3D88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8DFAC-C28E-4DF4-99DE-4412A220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E1392-3A2D-4A31-B5FD-DD9D590F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30CDE-7AFC-4FF5-835A-090A3357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97BF3-854F-44B5-B911-24ECB8FE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F2DE-9CFF-4C94-895C-B619F4C9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F53DD-3CBE-49CF-AA7D-5D4A238F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6E5A4-8EE3-45B2-9F84-58A514B1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1BBC3-05FC-4CFE-B4A0-900AD471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72512-E59C-433E-88D3-F0F52548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C222B-B585-46F5-9161-8F13ABA4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E79F-815B-4DA0-B6EE-0E875621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AEE0-684F-458F-B6BA-8BC2C9BF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1856-9A25-41B4-9355-0948D2F6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A7FFE-D3EE-4F15-94A8-573D6698A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44A68-082A-4FB3-9F1E-2F0ECC19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F0D22-155A-4095-A29D-1E7B8CF1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CEE53-83FF-4FDB-88D2-1AB131C7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7871-27B0-461C-B9AC-BCEEEA3B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37DA6-43AF-4C92-B1AC-577BB1F6B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6E13C-D270-457B-B617-A7849D065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DEB1F-1079-49C0-A5DD-7BCDB7B3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C287-B328-4C42-A875-1357E7A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E4923-97B9-4E85-9399-E923EF56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F3B42-112D-4224-AE9E-886DD969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5267E-010F-44BC-8DFD-6737954A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ED61D-48B8-408A-B070-593C47E3C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9736-C697-452F-8B71-42EC917260BB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0C61C-6C32-4B0D-8C20-5258556F1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472EF-DC25-4502-9399-E60E19162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D204-4069-48EC-AC61-9DB8B208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boe.org/Domain/195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mailto:trujica@BOE.richmond.k12.ga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cboe.instructuremedia.com/embed/048204ea-777e-4c04-9fc0-357111372c9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cboe.org/Domain/1626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6DE08-77DF-4E37-9178-3A336893D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3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A8B29-4E2A-4F15-AB3F-41BC58F26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751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A406D-CB75-40B1-8279-A32B0A39F579}"/>
              </a:ext>
            </a:extLst>
          </p:cNvPr>
          <p:cNvSpPr txBox="1"/>
          <p:nvPr/>
        </p:nvSpPr>
        <p:spPr>
          <a:xfrm>
            <a:off x="4461470" y="3138434"/>
            <a:ext cx="706399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Web Page: </a:t>
            </a:r>
            <a:r>
              <a:rPr lang="en-US" sz="2800" dirty="0">
                <a:hlinkClick r:id="rId3"/>
              </a:rPr>
              <a:t>https://www.rcboe.org/Domain/19505</a:t>
            </a:r>
            <a:endParaRPr lang="en-US" sz="2800" dirty="0"/>
          </a:p>
          <a:p>
            <a:r>
              <a:rPr lang="es-PR" sz="2800" dirty="0"/>
              <a:t>Email: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trujica@BOE.richmond.k12.ga.us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School Number:  706-737-7288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A4498-91D8-4B18-9F61-812CA413B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87" y="4799461"/>
            <a:ext cx="1928981" cy="20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ACC7E-51D8-4F5A-BC79-2566B798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87" y="-14"/>
            <a:ext cx="12352750" cy="6858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ED64C7-60F6-4993-8369-9A8A7D8E8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3" y="159798"/>
            <a:ext cx="1704458" cy="6525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6B91F-3E60-43CB-947A-8673D60A3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60" y="166450"/>
            <a:ext cx="1845771" cy="6607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A771A-1DBC-4C25-A489-B67BC11DBC03}"/>
              </a:ext>
            </a:extLst>
          </p:cNvPr>
          <p:cNvSpPr txBox="1"/>
          <p:nvPr/>
        </p:nvSpPr>
        <p:spPr>
          <a:xfrm>
            <a:off x="5513033" y="4438835"/>
            <a:ext cx="1979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2024-2025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86DD9-090B-4B1E-BED3-77D0AA5D65D1}"/>
              </a:ext>
            </a:extLst>
          </p:cNvPr>
          <p:cNvSpPr txBox="1"/>
          <p:nvPr/>
        </p:nvSpPr>
        <p:spPr>
          <a:xfrm>
            <a:off x="4118260" y="991737"/>
            <a:ext cx="5472780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cript MT Bold" panose="03040602040607080904" pitchFamily="66" charset="0"/>
              </a:rPr>
              <a:t>Daily Class Schedule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09:15 – 11:10	Planning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11:10-12:25	Connections 7</a:t>
            </a:r>
            <a:r>
              <a:rPr lang="en-US" sz="2000" baseline="30000" dirty="0">
                <a:latin typeface="Arial Rounded MT Bold" panose="020F0704030504030204" pitchFamily="34" charset="0"/>
              </a:rPr>
              <a:t>th</a:t>
            </a:r>
            <a:r>
              <a:rPr lang="en-US" sz="2000" dirty="0">
                <a:latin typeface="Arial Rounded MT Bold" panose="020F0704030504030204" pitchFamily="34" charset="0"/>
              </a:rPr>
              <a:t> Grade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12:25-12:45	Planning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12:45-2:00	Connection 6</a:t>
            </a:r>
            <a:r>
              <a:rPr lang="en-US" sz="2000" baseline="30000" dirty="0">
                <a:latin typeface="Arial Rounded MT Bold" panose="020F0704030504030204" pitchFamily="34" charset="0"/>
              </a:rPr>
              <a:t>th</a:t>
            </a:r>
            <a:r>
              <a:rPr lang="en-US" sz="2000" dirty="0">
                <a:latin typeface="Arial Rounded MT Bold" panose="020F0704030504030204" pitchFamily="34" charset="0"/>
              </a:rPr>
              <a:t> Grade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02:00-02:45	Planning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02:45-04:05	Connection 8</a:t>
            </a:r>
            <a:r>
              <a:rPr lang="en-US" sz="2000" baseline="30000" dirty="0">
                <a:latin typeface="Arial Rounded MT Bold" panose="020F0704030504030204" pitchFamily="34" charset="0"/>
              </a:rPr>
              <a:t>th</a:t>
            </a:r>
            <a:r>
              <a:rPr lang="en-US" sz="2000" dirty="0">
                <a:latin typeface="Arial Rounded MT Bold" panose="020F0704030504030204" pitchFamily="34" charset="0"/>
              </a:rPr>
              <a:t> Grade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04:05 PM	Dismissal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7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EC38A-657C-4F14-B71F-1E0B9072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38" y="0"/>
            <a:ext cx="122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1DE2B-35DC-499F-8314-574ADFEF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26" y="24775"/>
            <a:ext cx="12191999" cy="683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661604-1E80-40DE-AA66-35A395E730B2}"/>
              </a:ext>
            </a:extLst>
          </p:cNvPr>
          <p:cNvSpPr txBox="1"/>
          <p:nvPr/>
        </p:nvSpPr>
        <p:spPr>
          <a:xfrm>
            <a:off x="7204668" y="3928905"/>
            <a:ext cx="4692580" cy="1577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AA4DD-6C84-469E-9F2C-3B699EDA4CBE}"/>
              </a:ext>
            </a:extLst>
          </p:cNvPr>
          <p:cNvSpPr/>
          <p:nvPr/>
        </p:nvSpPr>
        <p:spPr>
          <a:xfrm>
            <a:off x="7204669" y="3707398"/>
            <a:ext cx="46925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Watch the video link on Logging into Canvas as a student. </a:t>
            </a:r>
          </a:p>
          <a:p>
            <a:endParaRPr lang="en-US" b="1" dirty="0"/>
          </a:p>
          <a:p>
            <a:r>
              <a:rPr lang="en-US" dirty="0">
                <a:hlinkClick r:id="rId3"/>
              </a:rPr>
              <a:t>https://rcboe.instructuremedia.com/embed/048204ea-777e-4c04-9fc0-357111372c96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D4850-890D-42AE-98B8-980AB6C06C62}"/>
              </a:ext>
            </a:extLst>
          </p:cNvPr>
          <p:cNvSpPr txBox="1"/>
          <p:nvPr/>
        </p:nvSpPr>
        <p:spPr>
          <a:xfrm>
            <a:off x="3677696" y="4717701"/>
            <a:ext cx="3382947" cy="1056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EC6A2-B443-45F2-9C46-ED7318F9ABC3}"/>
              </a:ext>
            </a:extLst>
          </p:cNvPr>
          <p:cNvSpPr txBox="1"/>
          <p:nvPr/>
        </p:nvSpPr>
        <p:spPr>
          <a:xfrm>
            <a:off x="3761644" y="4717701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https://www.rcboe.org/Domain/16265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9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713B7-6D78-47F4-98D7-5F83ECA9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9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AD650-4943-48B9-AC05-7D83AA63B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04" y="0"/>
            <a:ext cx="12260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138e35-247b-4774-b224-00ac4e9481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2C3CC080A3047AED44A3261D3EE45" ma:contentTypeVersion="16" ma:contentTypeDescription="Create a new document." ma:contentTypeScope="" ma:versionID="77b593965abed3ef2b40c201225914f4">
  <xsd:schema xmlns:xsd="http://www.w3.org/2001/XMLSchema" xmlns:xs="http://www.w3.org/2001/XMLSchema" xmlns:p="http://schemas.microsoft.com/office/2006/metadata/properties" xmlns:ns3="05138e35-247b-4774-b224-00ac4e94811a" xmlns:ns4="55a77122-6b80-4fbe-8987-8b1f69bd70df" targetNamespace="http://schemas.microsoft.com/office/2006/metadata/properties" ma:root="true" ma:fieldsID="647acbe66e2696e1606062ef385b28b7" ns3:_="" ns4:_="">
    <xsd:import namespace="05138e35-247b-4774-b224-00ac4e94811a"/>
    <xsd:import namespace="55a77122-6b80-4fbe-8987-8b1f69bd70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_activity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38e35-247b-4774-b224-00ac4e948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77122-6b80-4fbe-8987-8b1f69bd70df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7C873-2300-4B21-8F2F-9F559505E71D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55a77122-6b80-4fbe-8987-8b1f69bd70df"/>
    <ds:schemaRef ds:uri="http://purl.org/dc/elements/1.1/"/>
    <ds:schemaRef ds:uri="http://purl.org/dc/terms/"/>
    <ds:schemaRef ds:uri="http://schemas.openxmlformats.org/package/2006/metadata/core-properties"/>
    <ds:schemaRef ds:uri="05138e35-247b-4774-b224-00ac4e94811a"/>
  </ds:schemaRefs>
</ds:datastoreItem>
</file>

<file path=customXml/itemProps2.xml><?xml version="1.0" encoding="utf-8"?>
<ds:datastoreItem xmlns:ds="http://schemas.openxmlformats.org/officeDocument/2006/customXml" ds:itemID="{CCE65DE9-A36B-4835-9286-6CCFD06CB9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778848-12A8-4B5A-BBD1-6DE667C3C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138e35-247b-4774-b224-00ac4e94811a"/>
    <ds:schemaRef ds:uri="55a77122-6b80-4fbe-8987-8b1f69bd7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106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Arial Rounded MT Bold</vt:lpstr>
      <vt:lpstr>Calibri</vt:lpstr>
      <vt:lpstr>Calibri Light</vt:lpstr>
      <vt:lpstr>Script MT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Trujillo-Bracero, Catherine</dc:creator>
  <cp:lastModifiedBy>Trujillo-Bracero, Catherine</cp:lastModifiedBy>
  <cp:revision>7</cp:revision>
  <dcterms:created xsi:type="dcterms:W3CDTF">2023-08-06T13:37:44Z</dcterms:created>
  <dcterms:modified xsi:type="dcterms:W3CDTF">2024-08-02T16:42:12Z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0x01010086E2C3CC080A3047AED44A3261D3EE45</vt:lpwstr>
  </property>
</Properties>
</file>